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2" r:id="rId6"/>
    <p:sldId id="260" r:id="rId7"/>
    <p:sldId id="263" r:id="rId8"/>
    <p:sldId id="278" r:id="rId9"/>
    <p:sldId id="279" r:id="rId10"/>
    <p:sldId id="261" r:id="rId11"/>
    <p:sldId id="264" r:id="rId12"/>
    <p:sldId id="271" r:id="rId13"/>
    <p:sldId id="280" r:id="rId14"/>
    <p:sldId id="272" r:id="rId15"/>
    <p:sldId id="265" r:id="rId16"/>
    <p:sldId id="266" r:id="rId17"/>
    <p:sldId id="267" r:id="rId18"/>
    <p:sldId id="268" r:id="rId19"/>
    <p:sldId id="269" r:id="rId20"/>
    <p:sldId id="270" r:id="rId21"/>
    <p:sldId id="276" r:id="rId22"/>
    <p:sldId id="273" r:id="rId23"/>
    <p:sldId id="274" r:id="rId24"/>
    <p:sldId id="275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52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29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39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295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9742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07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708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30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0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60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980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5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25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35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80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07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FBD56-0EE4-4D05-9D8F-3FC9AFD93829}" type="datetimeFigureOut">
              <a:rPr lang="cs-CZ" smtClean="0"/>
              <a:t>26.02.2023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EF067A-CE8B-43F9-B67C-FF9B2799FA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33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6D991-C45D-EEF6-D0C5-427A2A0B34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Geologický vývoj oblasti VOC Modré Hory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3155D5-F9E4-4AB3-D5CE-3E7104938E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Jiří Nečas, Česká geologická služba</a:t>
            </a:r>
          </a:p>
          <a:p>
            <a:r>
              <a:rPr lang="cs-CZ" sz="1600" dirty="0"/>
              <a:t>27.2.2023, Hotel Kraví Hora</a:t>
            </a:r>
          </a:p>
        </p:txBody>
      </p:sp>
    </p:spTree>
    <p:extLst>
      <p:ext uri="{BB962C8B-B14F-4D97-AF65-F5344CB8AC3E}">
        <p14:creationId xmlns:p14="http://schemas.microsoft.com/office/powerpoint/2010/main" val="1119943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F5C99-E067-A0F5-9DBC-39D76CA2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Geologická mapa 1 : 500 000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C2EEC55-9686-59F6-45D8-C7EAAEA04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"/>
          <a:stretch/>
        </p:blipFill>
        <p:spPr>
          <a:xfrm>
            <a:off x="1369864" y="1580777"/>
            <a:ext cx="7211607" cy="4927600"/>
          </a:xfrm>
        </p:spPr>
      </p:pic>
    </p:spTree>
    <p:extLst>
      <p:ext uri="{BB962C8B-B14F-4D97-AF65-F5344CB8AC3E}">
        <p14:creationId xmlns:p14="http://schemas.microsoft.com/office/powerpoint/2010/main" val="2454708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0754D6-E627-E033-FED8-1E862370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Geologická mapa 1 : 50 000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9437B57-9CEE-79DA-CA27-48AE6B1C6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9"/>
          <a:stretch/>
        </p:blipFill>
        <p:spPr>
          <a:xfrm>
            <a:off x="1446064" y="1661459"/>
            <a:ext cx="7202642" cy="4927600"/>
          </a:xfrm>
        </p:spPr>
      </p:pic>
    </p:spTree>
    <p:extLst>
      <p:ext uri="{BB962C8B-B14F-4D97-AF65-F5344CB8AC3E}">
        <p14:creationId xmlns:p14="http://schemas.microsoft.com/office/powerpoint/2010/main" val="4023665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53D87-2166-3DBF-62F1-3F824ABB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Půdní mapa 1 : 50 000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626C3E7-B68F-D1A7-5801-66838A2FB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1"/>
          <a:stretch/>
        </p:blipFill>
        <p:spPr>
          <a:xfrm>
            <a:off x="1365721" y="1607670"/>
            <a:ext cx="7219894" cy="4927600"/>
          </a:xfrm>
        </p:spPr>
      </p:pic>
    </p:spTree>
    <p:extLst>
      <p:ext uri="{BB962C8B-B14F-4D97-AF65-F5344CB8AC3E}">
        <p14:creationId xmlns:p14="http://schemas.microsoft.com/office/powerpoint/2010/main" val="2402485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E88D3-CF6C-FF4C-764C-E4493583F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Geologie a víno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72A23F-750A-CD7C-C195-52B20C874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Podloží vs. Půdy</a:t>
            </a:r>
          </a:p>
          <a:p>
            <a:r>
              <a:rPr lang="cs-CZ" sz="2000" dirty="0"/>
              <a:t>Fyzikální vlastnosti půd </a:t>
            </a:r>
          </a:p>
          <a:p>
            <a:r>
              <a:rPr lang="cs-CZ" sz="2000" dirty="0"/>
              <a:t>Chemismus</a:t>
            </a:r>
          </a:p>
          <a:p>
            <a:r>
              <a:rPr lang="cs-CZ" sz="2000" dirty="0"/>
              <a:t>Interakce révy vinné s horninovým prostředím</a:t>
            </a:r>
          </a:p>
        </p:txBody>
      </p:sp>
    </p:spTree>
    <p:extLst>
      <p:ext uri="{BB962C8B-B14F-4D97-AF65-F5344CB8AC3E}">
        <p14:creationId xmlns:p14="http://schemas.microsoft.com/office/powerpoint/2010/main" val="119485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C13AA7-BE54-552A-2114-49358408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Archivní data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1F50FD-6150-81E4-E9EE-BAC161197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Historické mapy</a:t>
            </a:r>
          </a:p>
          <a:p>
            <a:r>
              <a:rPr lang="cs-CZ" sz="2000" dirty="0"/>
              <a:t>Letecko-měřičské snímkování (LMS)</a:t>
            </a:r>
          </a:p>
        </p:txBody>
      </p:sp>
    </p:spTree>
    <p:extLst>
      <p:ext uri="{BB962C8B-B14F-4D97-AF65-F5344CB8AC3E}">
        <p14:creationId xmlns:p14="http://schemas.microsoft.com/office/powerpoint/2010/main" val="2672536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3F7F0-827F-723F-3286-0452437EC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Císařské otisky 1826 - 1843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F61F3E-6470-CA6A-A371-644457842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AAB265-D93B-F96A-887E-15597B495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34" t="19477" r="515" b="7974"/>
          <a:stretch/>
        </p:blipFill>
        <p:spPr>
          <a:xfrm>
            <a:off x="370043" y="1730187"/>
            <a:ext cx="9211249" cy="49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4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D02D6C-8723-C520-D557-E27B57DF5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LMS 1938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6D55F80-0B0A-B001-C294-E03BB78A6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73" b="7548"/>
          <a:stretch/>
        </p:blipFill>
        <p:spPr>
          <a:xfrm>
            <a:off x="677334" y="1864659"/>
            <a:ext cx="9078755" cy="4186517"/>
          </a:xfrm>
        </p:spPr>
      </p:pic>
    </p:spTree>
    <p:extLst>
      <p:ext uri="{BB962C8B-B14F-4D97-AF65-F5344CB8AC3E}">
        <p14:creationId xmlns:p14="http://schemas.microsoft.com/office/powerpoint/2010/main" val="2053446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FB7E81-415E-1202-1091-B79BEBB15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LMS 1953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D8BBC8-3BA4-5A09-1692-D74D30B20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084" r="25974" b="7617"/>
          <a:stretch/>
        </p:blipFill>
        <p:spPr>
          <a:xfrm>
            <a:off x="677334" y="1541930"/>
            <a:ext cx="7722595" cy="4770772"/>
          </a:xfrm>
        </p:spPr>
      </p:pic>
    </p:spTree>
    <p:extLst>
      <p:ext uri="{BB962C8B-B14F-4D97-AF65-F5344CB8AC3E}">
        <p14:creationId xmlns:p14="http://schemas.microsoft.com/office/powerpoint/2010/main" val="3739015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56EFD-D982-A394-200E-6A025F77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LMS 1958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A68BB9B-AEE3-A022-6DB6-260143B47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59" r="15841" b="9003"/>
          <a:stretch/>
        </p:blipFill>
        <p:spPr>
          <a:xfrm>
            <a:off x="677333" y="1613647"/>
            <a:ext cx="8578177" cy="4634753"/>
          </a:xfrm>
        </p:spPr>
      </p:pic>
    </p:spTree>
    <p:extLst>
      <p:ext uri="{BB962C8B-B14F-4D97-AF65-F5344CB8AC3E}">
        <p14:creationId xmlns:p14="http://schemas.microsoft.com/office/powerpoint/2010/main" val="313755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4CACF-69DE-01F7-6AFB-2415455FA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LMS 1968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2AC3BE-3BEB-9A7C-20E2-D10A1E51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93FAEB-67F4-CFE3-C9CB-BD0505BAE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5" b="8888"/>
          <a:stretch/>
        </p:blipFill>
        <p:spPr>
          <a:xfrm>
            <a:off x="304800" y="1548785"/>
            <a:ext cx="10721788" cy="488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B6BAC2-8545-4322-DF8A-0A22422B0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AA1AD9-D3BD-6D01-D5FD-32792B490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Kdo jsem a co dělám?</a:t>
            </a:r>
          </a:p>
          <a:p>
            <a:r>
              <a:rPr lang="cs-CZ" sz="2400" dirty="0"/>
              <a:t>Geologická situace VOC Modré hory</a:t>
            </a:r>
          </a:p>
          <a:p>
            <a:r>
              <a:rPr lang="cs-CZ" sz="2400" dirty="0"/>
              <a:t>Archivní data</a:t>
            </a:r>
          </a:p>
          <a:p>
            <a:r>
              <a:rPr lang="cs-CZ" sz="2400" dirty="0"/>
              <a:t>Digitální data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37662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088804-A6E1-6F20-EEAD-DE28A7D5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Současnost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1454A5C-4A9A-AA97-E0AF-9A818ED53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9929" r="13964" b="5539"/>
          <a:stretch/>
        </p:blipFill>
        <p:spPr>
          <a:xfrm>
            <a:off x="677334" y="1559858"/>
            <a:ext cx="8726642" cy="4823013"/>
          </a:xfrm>
        </p:spPr>
      </p:pic>
    </p:spTree>
    <p:extLst>
      <p:ext uri="{BB962C8B-B14F-4D97-AF65-F5344CB8AC3E}">
        <p14:creationId xmlns:p14="http://schemas.microsoft.com/office/powerpoint/2010/main" val="106059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7CCDF1-F926-8FF0-7440-282E45E6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Digitální data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64441A-C001-C225-C632-82428D8A2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Digitální model reliéfu (DMR)</a:t>
            </a:r>
          </a:p>
          <a:p>
            <a:r>
              <a:rPr lang="cs-CZ" sz="2000" dirty="0"/>
              <a:t>Sklonitost svahů</a:t>
            </a:r>
          </a:p>
          <a:p>
            <a:r>
              <a:rPr lang="cs-CZ" sz="2000" dirty="0"/>
              <a:t>Orientace svahů</a:t>
            </a:r>
          </a:p>
        </p:txBody>
      </p:sp>
    </p:spTree>
    <p:extLst>
      <p:ext uri="{BB962C8B-B14F-4D97-AF65-F5344CB8AC3E}">
        <p14:creationId xmlns:p14="http://schemas.microsoft.com/office/powerpoint/2010/main" val="944591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81410-A15E-6A5F-7C1A-82A0899A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DMR 5G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DF1F1E6-8AEA-8B8A-22BB-FBF79099B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274031"/>
            <a:ext cx="8596312" cy="3654551"/>
          </a:xfrm>
        </p:spPr>
      </p:pic>
    </p:spTree>
    <p:extLst>
      <p:ext uri="{BB962C8B-B14F-4D97-AF65-F5344CB8AC3E}">
        <p14:creationId xmlns:p14="http://schemas.microsoft.com/office/powerpoint/2010/main" val="1587606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A4BC9-779D-87AF-386E-C74B90ED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Sklonitost svahů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9A23CB7-E9F9-F05C-AE14-930744EB0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274031"/>
            <a:ext cx="8596312" cy="3654551"/>
          </a:xfrm>
        </p:spPr>
      </p:pic>
    </p:spTree>
    <p:extLst>
      <p:ext uri="{BB962C8B-B14F-4D97-AF65-F5344CB8AC3E}">
        <p14:creationId xmlns:p14="http://schemas.microsoft.com/office/powerpoint/2010/main" val="1984262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9276C1-8FF2-9EB9-E0D8-99A962D9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svahů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655ADBA-52C1-D45A-7E69-E86B5FC39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274031"/>
            <a:ext cx="8596312" cy="3654551"/>
          </a:xfrm>
        </p:spPr>
      </p:pic>
    </p:spTree>
    <p:extLst>
      <p:ext uri="{BB962C8B-B14F-4D97-AF65-F5344CB8AC3E}">
        <p14:creationId xmlns:p14="http://schemas.microsoft.com/office/powerpoint/2010/main" val="1999820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59D7D7-EE93-904B-D512-4BF403E1A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9559CC-F0D5-ED8B-0A6A-24E739415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Nebojte se zeptat, pokud něco nebudu vědět, rád si to vymyslím…</a:t>
            </a:r>
          </a:p>
        </p:txBody>
      </p:sp>
    </p:spTree>
    <p:extLst>
      <p:ext uri="{BB962C8B-B14F-4D97-AF65-F5344CB8AC3E}">
        <p14:creationId xmlns:p14="http://schemas.microsoft.com/office/powerpoint/2010/main" val="183852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3E287E-4236-4600-886A-4497F846F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Geologická situace Evropy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4649BF-0596-193B-1FB4-B407C47ED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94" y="1930400"/>
            <a:ext cx="7328148" cy="4724500"/>
          </a:xfrm>
        </p:spPr>
      </p:pic>
    </p:spTree>
    <p:extLst>
      <p:ext uri="{BB962C8B-B14F-4D97-AF65-F5344CB8AC3E}">
        <p14:creationId xmlns:p14="http://schemas.microsoft.com/office/powerpoint/2010/main" val="3118777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A41C7-BB78-89E6-E84B-35650029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Geologická stavba České republiky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B6F8B2-315A-A71E-F5A2-393CC169D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2" t="4155" r="14411" b="9695"/>
          <a:stretch/>
        </p:blipFill>
        <p:spPr>
          <a:xfrm>
            <a:off x="1957052" y="2106706"/>
            <a:ext cx="6037231" cy="4347272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ADC38F2-1727-0805-05E0-0AB57C540645}"/>
              </a:ext>
            </a:extLst>
          </p:cNvPr>
          <p:cNvSpPr/>
          <p:nvPr/>
        </p:nvSpPr>
        <p:spPr>
          <a:xfrm>
            <a:off x="1739153" y="1930400"/>
            <a:ext cx="2348753" cy="651435"/>
          </a:xfrm>
          <a:prstGeom prst="rect">
            <a:avLst/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17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7487B-1BC5-21DC-D4D4-BA594771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 VOC Modré hory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6592FFC-8A94-359A-D011-D7C2E4037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881" y="1828894"/>
            <a:ext cx="6999573" cy="5029106"/>
          </a:xfrm>
        </p:spPr>
      </p:pic>
    </p:spTree>
    <p:extLst>
      <p:ext uri="{BB962C8B-B14F-4D97-AF65-F5344CB8AC3E}">
        <p14:creationId xmlns:p14="http://schemas.microsoft.com/office/powerpoint/2010/main" val="38585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AA744-29AE-2E92-C8A0-4CB2ED514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Katastrální členění a topografická situace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A2A48EE-47CB-9D09-55DE-67866F3B0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7"/>
          <a:stretch/>
        </p:blipFill>
        <p:spPr>
          <a:xfrm>
            <a:off x="1351935" y="1661459"/>
            <a:ext cx="7247466" cy="4927600"/>
          </a:xfrm>
        </p:spPr>
      </p:pic>
    </p:spTree>
    <p:extLst>
      <p:ext uri="{BB962C8B-B14F-4D97-AF65-F5344CB8AC3E}">
        <p14:creationId xmlns:p14="http://schemas.microsoft.com/office/powerpoint/2010/main" val="1531347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33BF99-8DDC-4FA9-5CD7-DBCB2313B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Karpaty jižní Moravy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14494E3-E4D4-206E-2255-51ACEC16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3"/>
          <a:stretch/>
        </p:blipFill>
        <p:spPr>
          <a:xfrm>
            <a:off x="1396758" y="1580776"/>
            <a:ext cx="7157819" cy="4927600"/>
          </a:xfrm>
        </p:spPr>
      </p:pic>
    </p:spTree>
    <p:extLst>
      <p:ext uri="{BB962C8B-B14F-4D97-AF65-F5344CB8AC3E}">
        <p14:creationId xmlns:p14="http://schemas.microsoft.com/office/powerpoint/2010/main" val="251522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AABB1FF-A782-542B-ED79-18C166F05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38" y="2398900"/>
            <a:ext cx="6705600" cy="40862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F8784F9-90AA-09E4-2E50-89B02054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flyš?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40D8F5-82B9-86B6-AE48-9B8DD244E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Usazené horniny</a:t>
            </a:r>
          </a:p>
          <a:p>
            <a:r>
              <a:rPr lang="cs-CZ" sz="2000" dirty="0"/>
              <a:t>Hlubokomořský vývoj</a:t>
            </a:r>
          </a:p>
          <a:p>
            <a:r>
              <a:rPr lang="cs-CZ" sz="2000" dirty="0"/>
              <a:t>Gradační zvrstvení a sekvence </a:t>
            </a:r>
          </a:p>
        </p:txBody>
      </p:sp>
    </p:spTree>
    <p:extLst>
      <p:ext uri="{BB962C8B-B14F-4D97-AF65-F5344CB8AC3E}">
        <p14:creationId xmlns:p14="http://schemas.microsoft.com/office/powerpoint/2010/main" val="159903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19318-3B5E-D93F-B585-E9643CF21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Jednotky karpatského flyše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041F430-692A-FB50-19B2-9040282EA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582" t="12931" r="32730" b="9234"/>
          <a:stretch/>
        </p:blipFill>
        <p:spPr>
          <a:xfrm>
            <a:off x="5486400" y="1664416"/>
            <a:ext cx="4114800" cy="5193584"/>
          </a:xfr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701879B-BD6A-2599-2929-71E0A6D6EB73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Vnější skupina příkrovů</a:t>
            </a:r>
          </a:p>
          <a:p>
            <a:r>
              <a:rPr lang="cs-CZ" sz="2000" dirty="0" err="1"/>
              <a:t>Magurská</a:t>
            </a:r>
            <a:r>
              <a:rPr lang="cs-CZ" sz="2000" dirty="0"/>
              <a:t> skupina příkrovů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47179250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566</TotalTime>
  <Words>168</Words>
  <Application>Microsoft Office PowerPoint</Application>
  <PresentationFormat>Širokoúhlá obrazovka</PresentationFormat>
  <Paragraphs>46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Trebuchet MS</vt:lpstr>
      <vt:lpstr>Wingdings 3</vt:lpstr>
      <vt:lpstr>Fazeta</vt:lpstr>
      <vt:lpstr>Geologický vývoj oblasti VOC Modré Hory</vt:lpstr>
      <vt:lpstr>Úvod</vt:lpstr>
      <vt:lpstr>Geologická situace Evropy</vt:lpstr>
      <vt:lpstr>Geologická stavba České republiky</vt:lpstr>
      <vt:lpstr>Oblast VOC Modré hory</vt:lpstr>
      <vt:lpstr>Katastrální členění a topografická situace</vt:lpstr>
      <vt:lpstr>Karpaty jižní Moravy </vt:lpstr>
      <vt:lpstr>Co je to flyš?</vt:lpstr>
      <vt:lpstr>Jednotky karpatského flyše</vt:lpstr>
      <vt:lpstr>Geologická mapa 1 : 500 000</vt:lpstr>
      <vt:lpstr>Geologická mapa 1 : 50 000</vt:lpstr>
      <vt:lpstr>Půdní mapa 1 : 50 000</vt:lpstr>
      <vt:lpstr>Geologie a víno</vt:lpstr>
      <vt:lpstr>Archivní data</vt:lpstr>
      <vt:lpstr>Císařské otisky 1826 - 1843</vt:lpstr>
      <vt:lpstr>LMS 1938</vt:lpstr>
      <vt:lpstr>LMS 1953</vt:lpstr>
      <vt:lpstr>LMS 1958</vt:lpstr>
      <vt:lpstr>LMS 1968</vt:lpstr>
      <vt:lpstr>Současnost</vt:lpstr>
      <vt:lpstr>Digitální data</vt:lpstr>
      <vt:lpstr>DMR 5G</vt:lpstr>
      <vt:lpstr>Sklonitost svahů</vt:lpstr>
      <vt:lpstr>Orientace svahů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Geologický vývoj oblasti VOC Modré Hory</dc:title>
  <dc:creator>Jiří Nečas</dc:creator>
  <cp:lastModifiedBy>Jiří Nečas</cp:lastModifiedBy>
  <cp:revision>2</cp:revision>
  <dcterms:created xsi:type="dcterms:W3CDTF">2023-02-26T20:01:59Z</dcterms:created>
  <dcterms:modified xsi:type="dcterms:W3CDTF">2023-02-27T05:28:40Z</dcterms:modified>
</cp:coreProperties>
</file>